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media/image8.jpeg" ContentType="image/jpeg"/>
  <Override PartName="/ppt/media/image7.jpeg" ContentType="image/jpeg"/>
  <Override PartName="/ppt/media/image2.jpeg" ContentType="image/jpeg"/>
  <Override PartName="/ppt/media/image1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0080625" cy="567055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/>
          <a:p>
            <a:pPr algn="r"/>
            <a:fld id="{A186DC49-C05A-4438-A2FE-E675A9C3777A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Application>LibreOffice/6.0.2.1.0$Linux_X86_64 LibreOffice_project/00m0$Build-1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2018-03-16T10:49:30Z</dcterms:created>
  <dc:creator/>
  <dc:description/>
  <dc:language>en-GB</dc:language>
  <cp:lastModifiedBy/>
  <dcterms:modified xsi:type="dcterms:W3CDTF">2018-03-16T10:56:29Z</dcterms:modified>
  <cp:revision>1</cp:revision>
  <dc:subject/>
  <dc:title/>
</cp:coreProperties>
</file>